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9"/>
  </p:notesMasterIdLst>
  <p:sldIdLst>
    <p:sldId id="277" r:id="rId4"/>
    <p:sldId id="257" r:id="rId5"/>
    <p:sldId id="279" r:id="rId6"/>
    <p:sldId id="281" r:id="rId7"/>
    <p:sldId id="282" r:id="rId8"/>
    <p:sldId id="283" r:id="rId9"/>
    <p:sldId id="290" r:id="rId10"/>
    <p:sldId id="284" r:id="rId11"/>
    <p:sldId id="285" r:id="rId12"/>
    <p:sldId id="300" r:id="rId13"/>
    <p:sldId id="286" r:id="rId14"/>
    <p:sldId id="287" r:id="rId15"/>
    <p:sldId id="288" r:id="rId16"/>
    <p:sldId id="289" r:id="rId17"/>
    <p:sldId id="291" r:id="rId18"/>
    <p:sldId id="302" r:id="rId19"/>
    <p:sldId id="292" r:id="rId20"/>
    <p:sldId id="294" r:id="rId21"/>
    <p:sldId id="296" r:id="rId22"/>
    <p:sldId id="303" r:id="rId23"/>
    <p:sldId id="293" r:id="rId24"/>
    <p:sldId id="295" r:id="rId25"/>
    <p:sldId id="297" r:id="rId26"/>
    <p:sldId id="301" r:id="rId27"/>
    <p:sldId id="26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20A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3F5A2-134A-D145-9FF8-EB10A91A031E}" v="125" dt="2021-11-02T11:16:38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675"/>
  </p:normalViewPr>
  <p:slideViewPr>
    <p:cSldViewPr snapToGrid="0">
      <p:cViewPr varScale="1">
        <p:scale>
          <a:sx n="142" d="100"/>
          <a:sy n="142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  <pc:docChgLst>
    <pc:chgData name="Justin Yoo" userId="72290f8e-9d14-4509-9bdc-6837d2b9e6e4" providerId="ADAL" clId="{F4C3F5A2-134A-D145-9FF8-EB10A91A031E}"/>
    <pc:docChg chg="undo custSel addSld delSld modSld sldOrd modMainMaster">
      <pc:chgData name="Justin Yoo" userId="72290f8e-9d14-4509-9bdc-6837d2b9e6e4" providerId="ADAL" clId="{F4C3F5A2-134A-D145-9FF8-EB10A91A031E}" dt="2021-11-02T11:17:46.642" v="1784" actId="20577"/>
      <pc:docMkLst>
        <pc:docMk/>
      </pc:docMkLst>
      <pc:sldChg chg="modSp mod modTransition">
        <pc:chgData name="Justin Yoo" userId="72290f8e-9d14-4509-9bdc-6837d2b9e6e4" providerId="ADAL" clId="{F4C3F5A2-134A-D145-9FF8-EB10A91A031E}" dt="2021-11-02T06:56:12.596" v="277"/>
        <pc:sldMkLst>
          <pc:docMk/>
          <pc:sldMk cId="3852120625" sldId="257"/>
        </pc:sldMkLst>
        <pc:spChg chg="mod">
          <ac:chgData name="Justin Yoo" userId="72290f8e-9d14-4509-9bdc-6837d2b9e6e4" providerId="ADAL" clId="{F4C3F5A2-134A-D145-9FF8-EB10A91A031E}" dt="2021-11-02T06:34:12.948" v="6" actId="20577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Justin Yoo" userId="72290f8e-9d14-4509-9bdc-6837d2b9e6e4" providerId="ADAL" clId="{F4C3F5A2-134A-D145-9FF8-EB10A91A031E}" dt="2021-11-02T06:34:27.910" v="16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3351983227" sldId="258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1561872712" sldId="259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1108877457" sldId="260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2668488753" sldId="261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4113657981" sldId="262"/>
        </pc:sldMkLst>
      </pc:sldChg>
      <pc:sldChg chg="modSp mod ord modTransition modShow">
        <pc:chgData name="Justin Yoo" userId="72290f8e-9d14-4509-9bdc-6837d2b9e6e4" providerId="ADAL" clId="{F4C3F5A2-134A-D145-9FF8-EB10A91A031E}" dt="2021-11-02T07:59:23.438" v="1318" actId="20577"/>
        <pc:sldMkLst>
          <pc:docMk/>
          <pc:sldMk cId="1138217056" sldId="263"/>
        </pc:sldMkLst>
        <pc:spChg chg="mod">
          <ac:chgData name="Justin Yoo" userId="72290f8e-9d14-4509-9bdc-6837d2b9e6e4" providerId="ADAL" clId="{F4C3F5A2-134A-D145-9FF8-EB10A91A031E}" dt="2021-11-02T07:59:23.438" v="1318" actId="20577"/>
          <ac:spMkLst>
            <pc:docMk/>
            <pc:sldMk cId="1138217056" sldId="263"/>
            <ac:spMk id="3" creationId="{163FC28D-518A-BF48-8B64-C8BF638EE003}"/>
          </ac:spMkLst>
        </pc:spChg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1281430713" sldId="264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2700942184" sldId="265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714984656" sldId="266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2762594509" sldId="267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1716267179" sldId="268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767973781" sldId="269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1795166905" sldId="270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1552505949" sldId="271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3387637562" sldId="272"/>
        </pc:sldMkLst>
      </pc:sldChg>
      <pc:sldChg chg="add 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2402201920" sldId="273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2191142605" sldId="275"/>
        </pc:sldMkLst>
      </pc:sldChg>
      <pc:sldChg chg="del mod modTransition modShow">
        <pc:chgData name="Justin Yoo" userId="72290f8e-9d14-4509-9bdc-6837d2b9e6e4" providerId="ADAL" clId="{F4C3F5A2-134A-D145-9FF8-EB10A91A031E}" dt="2021-11-02T08:01:42.214" v="1321" actId="2696"/>
        <pc:sldMkLst>
          <pc:docMk/>
          <pc:sldMk cId="650461553" sldId="276"/>
        </pc:sldMkLst>
      </pc:sldChg>
      <pc:sldChg chg="modTransition">
        <pc:chgData name="Justin Yoo" userId="72290f8e-9d14-4509-9bdc-6837d2b9e6e4" providerId="ADAL" clId="{F4C3F5A2-134A-D145-9FF8-EB10A91A031E}" dt="2021-11-02T06:56:12.596" v="277"/>
        <pc:sldMkLst>
          <pc:docMk/>
          <pc:sldMk cId="733066283" sldId="277"/>
        </pc:sldMkLst>
      </pc:sldChg>
      <pc:sldChg chg="addSp delSp modSp add del mod addAnim delAnim modAnim">
        <pc:chgData name="Justin Yoo" userId="72290f8e-9d14-4509-9bdc-6837d2b9e6e4" providerId="ADAL" clId="{F4C3F5A2-134A-D145-9FF8-EB10A91A031E}" dt="2021-11-02T06:43:46.518" v="70" actId="2696"/>
        <pc:sldMkLst>
          <pc:docMk/>
          <pc:sldMk cId="1690502645" sldId="278"/>
        </pc:sldMkLst>
        <pc:picChg chg="add del mod">
          <ac:chgData name="Justin Yoo" userId="72290f8e-9d14-4509-9bdc-6837d2b9e6e4" providerId="ADAL" clId="{F4C3F5A2-134A-D145-9FF8-EB10A91A031E}" dt="2021-11-02T06:37:04.927" v="23" actId="21"/>
          <ac:picMkLst>
            <pc:docMk/>
            <pc:sldMk cId="1690502645" sldId="278"/>
            <ac:picMk id="3" creationId="{A651DDE9-11B5-9C4E-9281-714884EB4B0A}"/>
          </ac:picMkLst>
        </pc:picChg>
        <pc:picChg chg="mod">
          <ac:chgData name="Justin Yoo" userId="72290f8e-9d14-4509-9bdc-6837d2b9e6e4" providerId="ADAL" clId="{F4C3F5A2-134A-D145-9FF8-EB10A91A031E}" dt="2021-11-02T06:36:59.335" v="21" actId="1076"/>
          <ac:picMkLst>
            <pc:docMk/>
            <pc:sldMk cId="1690502645" sldId="278"/>
            <ac:picMk id="6" creationId="{7D8E6520-FB03-2A43-A2E7-56B03E0EFECC}"/>
          </ac:picMkLst>
        </pc:picChg>
      </pc:sldChg>
      <pc:sldChg chg="addSp modSp add mod modTransition modAnim">
        <pc:chgData name="Justin Yoo" userId="72290f8e-9d14-4509-9bdc-6837d2b9e6e4" providerId="ADAL" clId="{F4C3F5A2-134A-D145-9FF8-EB10A91A031E}" dt="2021-11-02T06:56:12.596" v="277"/>
        <pc:sldMkLst>
          <pc:docMk/>
          <pc:sldMk cId="901429822" sldId="279"/>
        </pc:sldMkLst>
        <pc:spChg chg="add mod">
          <ac:chgData name="Justin Yoo" userId="72290f8e-9d14-4509-9bdc-6837d2b9e6e4" providerId="ADAL" clId="{F4C3F5A2-134A-D145-9FF8-EB10A91A031E}" dt="2021-11-02T06:46:43.186" v="184" actId="1038"/>
          <ac:spMkLst>
            <pc:docMk/>
            <pc:sldMk cId="901429822" sldId="279"/>
            <ac:spMk id="6" creationId="{E8230700-03BE-F242-91E7-6350020E9C73}"/>
          </ac:spMkLst>
        </pc:spChg>
        <pc:grpChg chg="add mod">
          <ac:chgData name="Justin Yoo" userId="72290f8e-9d14-4509-9bdc-6837d2b9e6e4" providerId="ADAL" clId="{F4C3F5A2-134A-D145-9FF8-EB10A91A031E}" dt="2021-11-02T06:46:30.793" v="172" actId="12789"/>
          <ac:grpSpMkLst>
            <pc:docMk/>
            <pc:sldMk cId="901429822" sldId="279"/>
            <ac:grpSpMk id="9" creationId="{E686DAA5-B9A5-4048-9373-D8EFF60A9A9D}"/>
          </ac:grpSpMkLst>
        </pc:grpChg>
        <pc:picChg chg="add mod">
          <ac:chgData name="Justin Yoo" userId="72290f8e-9d14-4509-9bdc-6837d2b9e6e4" providerId="ADAL" clId="{F4C3F5A2-134A-D145-9FF8-EB10A91A031E}" dt="2021-11-02T06:39:19.061" v="37" actId="12789"/>
          <ac:picMkLst>
            <pc:docMk/>
            <pc:sldMk cId="901429822" sldId="279"/>
            <ac:picMk id="3" creationId="{D3F68E19-B235-8246-BAE7-6044A13D2A4F}"/>
          </ac:picMkLst>
        </pc:picChg>
        <pc:picChg chg="add mod">
          <ac:chgData name="Justin Yoo" userId="72290f8e-9d14-4509-9bdc-6837d2b9e6e4" providerId="ADAL" clId="{F4C3F5A2-134A-D145-9FF8-EB10A91A031E}" dt="2021-11-02T06:46:30.793" v="172" actId="12789"/>
          <ac:picMkLst>
            <pc:docMk/>
            <pc:sldMk cId="901429822" sldId="279"/>
            <ac:picMk id="5" creationId="{3E54BCFB-E64E-C542-8145-64AA3CFEBC53}"/>
          </ac:picMkLst>
        </pc:picChg>
        <pc:picChg chg="add mod">
          <ac:chgData name="Justin Yoo" userId="72290f8e-9d14-4509-9bdc-6837d2b9e6e4" providerId="ADAL" clId="{F4C3F5A2-134A-D145-9FF8-EB10A91A031E}" dt="2021-11-02T06:46:14.947" v="170" actId="1038"/>
          <ac:picMkLst>
            <pc:docMk/>
            <pc:sldMk cId="901429822" sldId="279"/>
            <ac:picMk id="8" creationId="{F494B516-7D17-7942-BFAF-504234DD6FC3}"/>
          </ac:picMkLst>
        </pc:picChg>
      </pc:sldChg>
      <pc:sldChg chg="addSp modSp add del mod setBg modClrScheme chgLayout">
        <pc:chgData name="Justin Yoo" userId="72290f8e-9d14-4509-9bdc-6837d2b9e6e4" providerId="ADAL" clId="{F4C3F5A2-134A-D145-9FF8-EB10A91A031E}" dt="2021-11-02T06:53:11.037" v="226" actId="2696"/>
        <pc:sldMkLst>
          <pc:docMk/>
          <pc:sldMk cId="109615970" sldId="280"/>
        </pc:sldMkLst>
        <pc:spChg chg="add mod">
          <ac:chgData name="Justin Yoo" userId="72290f8e-9d14-4509-9bdc-6837d2b9e6e4" providerId="ADAL" clId="{F4C3F5A2-134A-D145-9FF8-EB10A91A031E}" dt="2021-11-02T06:51:39.111" v="218" actId="12789"/>
          <ac:spMkLst>
            <pc:docMk/>
            <pc:sldMk cId="109615970" sldId="280"/>
            <ac:spMk id="2" creationId="{931D5EB2-50B0-DA47-8F05-54E7977EC595}"/>
          </ac:spMkLst>
        </pc:spChg>
      </pc:sldChg>
      <pc:sldChg chg="addSp delSp modSp new mod modTransition">
        <pc:chgData name="Justin Yoo" userId="72290f8e-9d14-4509-9bdc-6837d2b9e6e4" providerId="ADAL" clId="{F4C3F5A2-134A-D145-9FF8-EB10A91A031E}" dt="2021-11-02T07:37:29.657" v="972" actId="167"/>
        <pc:sldMkLst>
          <pc:docMk/>
          <pc:sldMk cId="581347984" sldId="281"/>
        </pc:sldMkLst>
        <pc:spChg chg="add mod">
          <ac:chgData name="Justin Yoo" userId="72290f8e-9d14-4509-9bdc-6837d2b9e6e4" providerId="ADAL" clId="{F4C3F5A2-134A-D145-9FF8-EB10A91A031E}" dt="2021-11-02T07:37:24.283" v="970" actId="167"/>
          <ac:spMkLst>
            <pc:docMk/>
            <pc:sldMk cId="581347984" sldId="281"/>
            <ac:spMk id="3" creationId="{A9569724-6B03-304F-B2EA-3911826DB176}"/>
          </ac:spMkLst>
        </pc:spChg>
        <pc:spChg chg="add del mod">
          <ac:chgData name="Justin Yoo" userId="72290f8e-9d14-4509-9bdc-6837d2b9e6e4" providerId="ADAL" clId="{F4C3F5A2-134A-D145-9FF8-EB10A91A031E}" dt="2021-11-02T07:37:26.568" v="971" actId="478"/>
          <ac:spMkLst>
            <pc:docMk/>
            <pc:sldMk cId="581347984" sldId="281"/>
            <ac:spMk id="10" creationId="{D29D7C20-8828-7346-9F6A-377A6DC90D5D}"/>
          </ac:spMkLst>
        </pc:spChg>
        <pc:picChg chg="add del mod">
          <ac:chgData name="Justin Yoo" userId="72290f8e-9d14-4509-9bdc-6837d2b9e6e4" providerId="ADAL" clId="{F4C3F5A2-134A-D145-9FF8-EB10A91A031E}" dt="2021-11-02T07:12:19.100" v="516" actId="478"/>
          <ac:picMkLst>
            <pc:docMk/>
            <pc:sldMk cId="581347984" sldId="281"/>
            <ac:picMk id="5" creationId="{E59AA2A9-9D82-5D4F-9504-19AF26214B4C}"/>
          </ac:picMkLst>
        </pc:picChg>
        <pc:picChg chg="add del">
          <ac:chgData name="Justin Yoo" userId="72290f8e-9d14-4509-9bdc-6837d2b9e6e4" providerId="ADAL" clId="{F4C3F5A2-134A-D145-9FF8-EB10A91A031E}" dt="2021-11-02T07:00:02.031" v="304" actId="22"/>
          <ac:picMkLst>
            <pc:docMk/>
            <pc:sldMk cId="581347984" sldId="281"/>
            <ac:picMk id="7" creationId="{C5EB4AF3-1CC3-A148-8092-3C06140CE840}"/>
          </ac:picMkLst>
        </pc:picChg>
        <pc:picChg chg="add mod">
          <ac:chgData name="Justin Yoo" userId="72290f8e-9d14-4509-9bdc-6837d2b9e6e4" providerId="ADAL" clId="{F4C3F5A2-134A-D145-9FF8-EB10A91A031E}" dt="2021-11-02T07:37:29.657" v="972" actId="167"/>
          <ac:picMkLst>
            <pc:docMk/>
            <pc:sldMk cId="581347984" sldId="281"/>
            <ac:picMk id="8" creationId="{DF10B87D-AC37-FD45-AD10-54DBB04C899D}"/>
          </ac:picMkLst>
        </pc:picChg>
        <pc:picChg chg="add mod">
          <ac:chgData name="Justin Yoo" userId="72290f8e-9d14-4509-9bdc-6837d2b9e6e4" providerId="ADAL" clId="{F4C3F5A2-134A-D145-9FF8-EB10A91A031E}" dt="2021-11-02T07:37:24.283" v="970" actId="167"/>
          <ac:picMkLst>
            <pc:docMk/>
            <pc:sldMk cId="581347984" sldId="281"/>
            <ac:picMk id="1026" creationId="{9AC988A3-70CD-D24E-A0B0-4F08056F854A}"/>
          </ac:picMkLst>
        </pc:picChg>
      </pc:sldChg>
      <pc:sldChg chg="new del">
        <pc:chgData name="Justin Yoo" userId="72290f8e-9d14-4509-9bdc-6837d2b9e6e4" providerId="ADAL" clId="{F4C3F5A2-134A-D145-9FF8-EB10A91A031E}" dt="2021-11-02T06:49:17.217" v="194" actId="2696"/>
        <pc:sldMkLst>
          <pc:docMk/>
          <pc:sldMk cId="3373981327" sldId="281"/>
        </pc:sldMkLst>
      </pc:sldChg>
      <pc:sldChg chg="addSp modSp add mod">
        <pc:chgData name="Justin Yoo" userId="72290f8e-9d14-4509-9bdc-6837d2b9e6e4" providerId="ADAL" clId="{F4C3F5A2-134A-D145-9FF8-EB10A91A031E}" dt="2021-11-02T08:03:57.555" v="1348" actId="555"/>
        <pc:sldMkLst>
          <pc:docMk/>
          <pc:sldMk cId="4055916451" sldId="282"/>
        </pc:sldMkLst>
        <pc:spChg chg="add mod">
          <ac:chgData name="Justin Yoo" userId="72290f8e-9d14-4509-9bdc-6837d2b9e6e4" providerId="ADAL" clId="{F4C3F5A2-134A-D145-9FF8-EB10A91A031E}" dt="2021-11-02T08:03:57.555" v="1348" actId="555"/>
          <ac:spMkLst>
            <pc:docMk/>
            <pc:sldMk cId="4055916451" sldId="282"/>
            <ac:spMk id="2" creationId="{B4603692-22B7-6B40-974F-DB8BF45748C4}"/>
          </ac:spMkLst>
        </pc:spChg>
        <pc:spChg chg="mod">
          <ac:chgData name="Justin Yoo" userId="72290f8e-9d14-4509-9bdc-6837d2b9e6e4" providerId="ADAL" clId="{F4C3F5A2-134A-D145-9FF8-EB10A91A031E}" dt="2021-11-02T07:02:27.752" v="377" actId="20577"/>
          <ac:spMkLst>
            <pc:docMk/>
            <pc:sldMk cId="4055916451" sldId="282"/>
            <ac:spMk id="3" creationId="{A9569724-6B03-304F-B2EA-3911826DB176}"/>
          </ac:spMkLst>
        </pc:spChg>
      </pc:sldChg>
      <pc:sldChg chg="addSp modSp add mod ord">
        <pc:chgData name="Justin Yoo" userId="72290f8e-9d14-4509-9bdc-6837d2b9e6e4" providerId="ADAL" clId="{F4C3F5A2-134A-D145-9FF8-EB10A91A031E}" dt="2021-11-02T08:04:06.703" v="1349" actId="22"/>
        <pc:sldMkLst>
          <pc:docMk/>
          <pc:sldMk cId="2758412935" sldId="283"/>
        </pc:sldMkLst>
        <pc:spChg chg="add">
          <ac:chgData name="Justin Yoo" userId="72290f8e-9d14-4509-9bdc-6837d2b9e6e4" providerId="ADAL" clId="{F4C3F5A2-134A-D145-9FF8-EB10A91A031E}" dt="2021-11-02T08:04:06.703" v="1349" actId="22"/>
          <ac:spMkLst>
            <pc:docMk/>
            <pc:sldMk cId="2758412935" sldId="283"/>
            <ac:spMk id="2" creationId="{6EA39048-76F1-C545-9401-995B126823BA}"/>
          </ac:spMkLst>
        </pc:spChg>
        <pc:spChg chg="mod">
          <ac:chgData name="Justin Yoo" userId="72290f8e-9d14-4509-9bdc-6837d2b9e6e4" providerId="ADAL" clId="{F4C3F5A2-134A-D145-9FF8-EB10A91A031E}" dt="2021-11-02T07:29:07.962" v="849" actId="20577"/>
          <ac:spMkLst>
            <pc:docMk/>
            <pc:sldMk cId="2758412935" sldId="283"/>
            <ac:spMk id="3" creationId="{A9569724-6B03-304F-B2EA-3911826DB176}"/>
          </ac:spMkLst>
        </pc:spChg>
      </pc:sldChg>
      <pc:sldChg chg="addSp modSp add mod">
        <pc:chgData name="Justin Yoo" userId="72290f8e-9d14-4509-9bdc-6837d2b9e6e4" providerId="ADAL" clId="{F4C3F5A2-134A-D145-9FF8-EB10A91A031E}" dt="2021-11-02T08:04:10.388" v="1351" actId="22"/>
        <pc:sldMkLst>
          <pc:docMk/>
          <pc:sldMk cId="1334632593" sldId="284"/>
        </pc:sldMkLst>
        <pc:spChg chg="add mod">
          <ac:chgData name="Justin Yoo" userId="72290f8e-9d14-4509-9bdc-6837d2b9e6e4" providerId="ADAL" clId="{F4C3F5A2-134A-D145-9FF8-EB10A91A031E}" dt="2021-11-02T07:10:12.459" v="502" actId="14100"/>
          <ac:spMkLst>
            <pc:docMk/>
            <pc:sldMk cId="1334632593" sldId="284"/>
            <ac:spMk id="2" creationId="{7F4C8A29-7FF7-D140-9DE0-8049A5506622}"/>
          </ac:spMkLst>
        </pc:spChg>
        <pc:spChg chg="mod">
          <ac:chgData name="Justin Yoo" userId="72290f8e-9d14-4509-9bdc-6837d2b9e6e4" providerId="ADAL" clId="{F4C3F5A2-134A-D145-9FF8-EB10A91A031E}" dt="2021-11-02T07:10:48.879" v="507" actId="554"/>
          <ac:spMkLst>
            <pc:docMk/>
            <pc:sldMk cId="1334632593" sldId="284"/>
            <ac:spMk id="3" creationId="{A9569724-6B03-304F-B2EA-3911826DB176}"/>
          </ac:spMkLst>
        </pc:spChg>
        <pc:spChg chg="add mod">
          <ac:chgData name="Justin Yoo" userId="72290f8e-9d14-4509-9bdc-6837d2b9e6e4" providerId="ADAL" clId="{F4C3F5A2-134A-D145-9FF8-EB10A91A031E}" dt="2021-11-02T07:10:05.433" v="501" actId="167"/>
          <ac:spMkLst>
            <pc:docMk/>
            <pc:sldMk cId="1334632593" sldId="284"/>
            <ac:spMk id="6" creationId="{55D335CC-2B43-B748-A05B-650BF3A8E753}"/>
          </ac:spMkLst>
        </pc:spChg>
        <pc:spChg chg="add mod">
          <ac:chgData name="Justin Yoo" userId="72290f8e-9d14-4509-9bdc-6837d2b9e6e4" providerId="ADAL" clId="{F4C3F5A2-134A-D145-9FF8-EB10A91A031E}" dt="2021-11-02T07:11:00.594" v="510" actId="167"/>
          <ac:spMkLst>
            <pc:docMk/>
            <pc:sldMk cId="1334632593" sldId="284"/>
            <ac:spMk id="7" creationId="{B95B9C6C-D096-0F40-B01A-6A054A72CD7A}"/>
          </ac:spMkLst>
        </pc:spChg>
        <pc:spChg chg="add">
          <ac:chgData name="Justin Yoo" userId="72290f8e-9d14-4509-9bdc-6837d2b9e6e4" providerId="ADAL" clId="{F4C3F5A2-134A-D145-9FF8-EB10A91A031E}" dt="2021-11-02T08:04:10.388" v="1351" actId="22"/>
          <ac:spMkLst>
            <pc:docMk/>
            <pc:sldMk cId="1334632593" sldId="284"/>
            <ac:spMk id="9" creationId="{22B801FC-889C-0F47-8E88-54885A20ED94}"/>
          </ac:spMkLst>
        </pc:spChg>
        <pc:picChg chg="add mod">
          <ac:chgData name="Justin Yoo" userId="72290f8e-9d14-4509-9bdc-6837d2b9e6e4" providerId="ADAL" clId="{F4C3F5A2-134A-D145-9FF8-EB10A91A031E}" dt="2021-11-02T07:10:18.910" v="503" actId="1076"/>
          <ac:picMkLst>
            <pc:docMk/>
            <pc:sldMk cId="1334632593" sldId="284"/>
            <ac:picMk id="2050" creationId="{C25DF260-74DA-0F4D-A10F-47DF100E8E29}"/>
          </ac:picMkLst>
        </pc:picChg>
        <pc:picChg chg="add mod">
          <ac:chgData name="Justin Yoo" userId="72290f8e-9d14-4509-9bdc-6837d2b9e6e4" providerId="ADAL" clId="{F4C3F5A2-134A-D145-9FF8-EB10A91A031E}" dt="2021-11-02T07:11:05.087" v="511" actId="1076"/>
          <ac:picMkLst>
            <pc:docMk/>
            <pc:sldMk cId="1334632593" sldId="284"/>
            <ac:picMk id="2052" creationId="{68FBD45F-593A-5344-A6AC-E8BA86DA4126}"/>
          </ac:picMkLst>
        </pc:picChg>
      </pc:sldChg>
      <pc:sldChg chg="addSp delSp modSp add mod">
        <pc:chgData name="Justin Yoo" userId="72290f8e-9d14-4509-9bdc-6837d2b9e6e4" providerId="ADAL" clId="{F4C3F5A2-134A-D145-9FF8-EB10A91A031E}" dt="2021-11-02T08:15:15.634" v="1430" actId="22"/>
        <pc:sldMkLst>
          <pc:docMk/>
          <pc:sldMk cId="570301297" sldId="285"/>
        </pc:sldMkLst>
        <pc:spChg chg="add mod">
          <ac:chgData name="Justin Yoo" userId="72290f8e-9d14-4509-9bdc-6837d2b9e6e4" providerId="ADAL" clId="{F4C3F5A2-134A-D145-9FF8-EB10A91A031E}" dt="2021-11-02T08:15:07.952" v="1429" actId="207"/>
          <ac:spMkLst>
            <pc:docMk/>
            <pc:sldMk cId="570301297" sldId="285"/>
            <ac:spMk id="2" creationId="{A25335ED-C6E4-D14B-82F6-18ACA93A907B}"/>
          </ac:spMkLst>
        </pc:spChg>
        <pc:spChg chg="mod">
          <ac:chgData name="Justin Yoo" userId="72290f8e-9d14-4509-9bdc-6837d2b9e6e4" providerId="ADAL" clId="{F4C3F5A2-134A-D145-9FF8-EB10A91A031E}" dt="2021-11-02T08:12:57.956" v="1405" actId="14100"/>
          <ac:spMkLst>
            <pc:docMk/>
            <pc:sldMk cId="570301297" sldId="285"/>
            <ac:spMk id="3" creationId="{A9569724-6B03-304F-B2EA-3911826DB176}"/>
          </ac:spMkLst>
        </pc:spChg>
        <pc:grpChg chg="add">
          <ac:chgData name="Justin Yoo" userId="72290f8e-9d14-4509-9bdc-6837d2b9e6e4" providerId="ADAL" clId="{F4C3F5A2-134A-D145-9FF8-EB10A91A031E}" dt="2021-11-02T08:13:59.182" v="1415" actId="164"/>
          <ac:grpSpMkLst>
            <pc:docMk/>
            <pc:sldMk cId="570301297" sldId="285"/>
            <ac:grpSpMk id="20" creationId="{558CCC34-7DA2-4444-A853-72AB36D67B77}"/>
          </ac:grpSpMkLst>
        </pc:grpChg>
        <pc:picChg chg="del">
          <ac:chgData name="Justin Yoo" userId="72290f8e-9d14-4509-9bdc-6837d2b9e6e4" providerId="ADAL" clId="{F4C3F5A2-134A-D145-9FF8-EB10A91A031E}" dt="2021-11-02T08:13:08.487" v="1407" actId="478"/>
          <ac:picMkLst>
            <pc:docMk/>
            <pc:sldMk cId="570301297" sldId="285"/>
            <ac:picMk id="5" creationId="{E59AA2A9-9D82-5D4F-9504-19AF26214B4C}"/>
          </ac:picMkLst>
        </pc:picChg>
        <pc:picChg chg="add del mod">
          <ac:chgData name="Justin Yoo" userId="72290f8e-9d14-4509-9bdc-6837d2b9e6e4" providerId="ADAL" clId="{F4C3F5A2-134A-D145-9FF8-EB10A91A031E}" dt="2021-11-02T08:07:41.957" v="1369" actId="478"/>
          <ac:picMkLst>
            <pc:docMk/>
            <pc:sldMk cId="570301297" sldId="285"/>
            <ac:picMk id="7" creationId="{E0C015E2-24E7-C040-B42E-0E469E5618A8}"/>
          </ac:picMkLst>
        </pc:picChg>
        <pc:picChg chg="add mod">
          <ac:chgData name="Justin Yoo" userId="72290f8e-9d14-4509-9bdc-6837d2b9e6e4" providerId="ADAL" clId="{F4C3F5A2-134A-D145-9FF8-EB10A91A031E}" dt="2021-11-02T08:12:34.119" v="1403" actId="554"/>
          <ac:picMkLst>
            <pc:docMk/>
            <pc:sldMk cId="570301297" sldId="285"/>
            <ac:picMk id="9" creationId="{1C2A2568-E8D5-E54F-A106-19D276445D99}"/>
          </ac:picMkLst>
        </pc:picChg>
        <pc:picChg chg="add mod">
          <ac:chgData name="Justin Yoo" userId="72290f8e-9d14-4509-9bdc-6837d2b9e6e4" providerId="ADAL" clId="{F4C3F5A2-134A-D145-9FF8-EB10A91A031E}" dt="2021-11-02T08:12:34.119" v="1403" actId="554"/>
          <ac:picMkLst>
            <pc:docMk/>
            <pc:sldMk cId="570301297" sldId="285"/>
            <ac:picMk id="11" creationId="{C3B72060-5BC2-754A-9A7D-9A7082AE4109}"/>
          </ac:picMkLst>
        </pc:picChg>
        <pc:picChg chg="add mod">
          <ac:chgData name="Justin Yoo" userId="72290f8e-9d14-4509-9bdc-6837d2b9e6e4" providerId="ADAL" clId="{F4C3F5A2-134A-D145-9FF8-EB10A91A031E}" dt="2021-11-02T08:13:45.253" v="1414" actId="1076"/>
          <ac:picMkLst>
            <pc:docMk/>
            <pc:sldMk cId="570301297" sldId="285"/>
            <ac:picMk id="13" creationId="{206D0F0B-8A3E-C24D-9543-B7A8E8BD302D}"/>
          </ac:picMkLst>
        </pc:picChg>
        <pc:picChg chg="add mod">
          <ac:chgData name="Justin Yoo" userId="72290f8e-9d14-4509-9bdc-6837d2b9e6e4" providerId="ADAL" clId="{F4C3F5A2-134A-D145-9FF8-EB10A91A031E}" dt="2021-11-02T08:11:26.702" v="1390" actId="1076"/>
          <ac:picMkLst>
            <pc:docMk/>
            <pc:sldMk cId="570301297" sldId="285"/>
            <ac:picMk id="15" creationId="{7EF77405-6DA6-1F4F-BA85-B8DEEE8AA1E8}"/>
          </ac:picMkLst>
        </pc:picChg>
        <pc:picChg chg="add mod">
          <ac:chgData name="Justin Yoo" userId="72290f8e-9d14-4509-9bdc-6837d2b9e6e4" providerId="ADAL" clId="{F4C3F5A2-134A-D145-9FF8-EB10A91A031E}" dt="2021-11-02T08:13:32.495" v="1411" actId="1076"/>
          <ac:picMkLst>
            <pc:docMk/>
            <pc:sldMk cId="570301297" sldId="285"/>
            <ac:picMk id="17" creationId="{16541D1C-1547-AD48-8B4A-2529D31A7A7F}"/>
          </ac:picMkLst>
        </pc:picChg>
        <pc:picChg chg="add mod">
          <ac:chgData name="Justin Yoo" userId="72290f8e-9d14-4509-9bdc-6837d2b9e6e4" providerId="ADAL" clId="{F4C3F5A2-134A-D145-9FF8-EB10A91A031E}" dt="2021-11-02T08:13:40.151" v="1413" actId="1076"/>
          <ac:picMkLst>
            <pc:docMk/>
            <pc:sldMk cId="570301297" sldId="285"/>
            <ac:picMk id="19" creationId="{B7370BC4-725C-F240-81A7-FD5517B5A36D}"/>
          </ac:picMkLst>
        </pc:picChg>
        <pc:picChg chg="add">
          <ac:chgData name="Justin Yoo" userId="72290f8e-9d14-4509-9bdc-6837d2b9e6e4" providerId="ADAL" clId="{F4C3F5A2-134A-D145-9FF8-EB10A91A031E}" dt="2021-11-02T08:15:15.634" v="1430" actId="22"/>
          <ac:picMkLst>
            <pc:docMk/>
            <pc:sldMk cId="570301297" sldId="285"/>
            <ac:picMk id="33" creationId="{7EA48BD1-C5DA-A24E-A300-CA253B048C3C}"/>
          </ac:picMkLst>
        </pc:picChg>
        <pc:cxnChg chg="add mod">
          <ac:chgData name="Justin Yoo" userId="72290f8e-9d14-4509-9bdc-6837d2b9e6e4" providerId="ADAL" clId="{F4C3F5A2-134A-D145-9FF8-EB10A91A031E}" dt="2021-11-02T08:14:29.767" v="1419" actId="14100"/>
          <ac:cxnSpMkLst>
            <pc:docMk/>
            <pc:sldMk cId="570301297" sldId="285"/>
            <ac:cxnSpMk id="22" creationId="{376DB96F-5C75-424E-BA57-FF12C6336929}"/>
          </ac:cxnSpMkLst>
        </pc:cxnChg>
        <pc:cxnChg chg="add mod">
          <ac:chgData name="Justin Yoo" userId="72290f8e-9d14-4509-9bdc-6837d2b9e6e4" providerId="ADAL" clId="{F4C3F5A2-134A-D145-9FF8-EB10A91A031E}" dt="2021-11-02T08:14:54.936" v="1428" actId="14100"/>
          <ac:cxnSpMkLst>
            <pc:docMk/>
            <pc:sldMk cId="570301297" sldId="285"/>
            <ac:cxnSpMk id="23" creationId="{BF5F7718-543A-6342-A6AB-61022423A210}"/>
          </ac:cxnSpMkLst>
        </pc:cxnChg>
        <pc:cxnChg chg="add mod">
          <ac:chgData name="Justin Yoo" userId="72290f8e-9d14-4509-9bdc-6837d2b9e6e4" providerId="ADAL" clId="{F4C3F5A2-134A-D145-9FF8-EB10A91A031E}" dt="2021-11-02T08:14:47.834" v="1426" actId="14100"/>
          <ac:cxnSpMkLst>
            <pc:docMk/>
            <pc:sldMk cId="570301297" sldId="285"/>
            <ac:cxnSpMk id="24" creationId="{28E030DB-B086-A344-838B-F60C791B0DAF}"/>
          </ac:cxnSpMkLst>
        </pc:cxnChg>
        <pc:cxnChg chg="add mod">
          <ac:chgData name="Justin Yoo" userId="72290f8e-9d14-4509-9bdc-6837d2b9e6e4" providerId="ADAL" clId="{F4C3F5A2-134A-D145-9FF8-EB10A91A031E}" dt="2021-11-02T08:14:40.416" v="1424" actId="14100"/>
          <ac:cxnSpMkLst>
            <pc:docMk/>
            <pc:sldMk cId="570301297" sldId="285"/>
            <ac:cxnSpMk id="25" creationId="{5AD8CA81-A688-FA45-B0F8-35005BB482FC}"/>
          </ac:cxnSpMkLst>
        </pc:cxnChg>
      </pc:sldChg>
      <pc:sldChg chg="add del">
        <pc:chgData name="Justin Yoo" userId="72290f8e-9d14-4509-9bdc-6837d2b9e6e4" providerId="ADAL" clId="{F4C3F5A2-134A-D145-9FF8-EB10A91A031E}" dt="2021-11-02T07:12:21.479" v="517" actId="2696"/>
        <pc:sldMkLst>
          <pc:docMk/>
          <pc:sldMk cId="1748899229" sldId="285"/>
        </pc:sldMkLst>
      </pc:sldChg>
      <pc:sldChg chg="addSp modSp add mod">
        <pc:chgData name="Justin Yoo" userId="72290f8e-9d14-4509-9bdc-6837d2b9e6e4" providerId="ADAL" clId="{F4C3F5A2-134A-D145-9FF8-EB10A91A031E}" dt="2021-11-02T08:04:14.630" v="1353" actId="22"/>
        <pc:sldMkLst>
          <pc:docMk/>
          <pc:sldMk cId="223077330" sldId="286"/>
        </pc:sldMkLst>
        <pc:spChg chg="add mod">
          <ac:chgData name="Justin Yoo" userId="72290f8e-9d14-4509-9bdc-6837d2b9e6e4" providerId="ADAL" clId="{F4C3F5A2-134A-D145-9FF8-EB10A91A031E}" dt="2021-11-02T07:15:21.347" v="598" actId="167"/>
          <ac:spMkLst>
            <pc:docMk/>
            <pc:sldMk cId="223077330" sldId="286"/>
            <ac:spMk id="2" creationId="{E235348D-FA30-A54F-ACB9-B29B0747B276}"/>
          </ac:spMkLst>
        </pc:spChg>
        <pc:spChg chg="mod">
          <ac:chgData name="Justin Yoo" userId="72290f8e-9d14-4509-9bdc-6837d2b9e6e4" providerId="ADAL" clId="{F4C3F5A2-134A-D145-9FF8-EB10A91A031E}" dt="2021-11-02T07:15:30.643" v="599" actId="14100"/>
          <ac:spMkLst>
            <pc:docMk/>
            <pc:sldMk cId="223077330" sldId="286"/>
            <ac:spMk id="3" creationId="{A9569724-6B03-304F-B2EA-3911826DB176}"/>
          </ac:spMkLst>
        </pc:spChg>
        <pc:spChg chg="add">
          <ac:chgData name="Justin Yoo" userId="72290f8e-9d14-4509-9bdc-6837d2b9e6e4" providerId="ADAL" clId="{F4C3F5A2-134A-D145-9FF8-EB10A91A031E}" dt="2021-11-02T08:04:14.630" v="1353" actId="22"/>
          <ac:spMkLst>
            <pc:docMk/>
            <pc:sldMk cId="223077330" sldId="286"/>
            <ac:spMk id="4" creationId="{972E66CB-B3C2-2B4E-AAA3-A1D5724F4DF1}"/>
          </ac:spMkLst>
        </pc:spChg>
        <pc:picChg chg="add mod">
          <ac:chgData name="Justin Yoo" userId="72290f8e-9d14-4509-9bdc-6837d2b9e6e4" providerId="ADAL" clId="{F4C3F5A2-134A-D145-9FF8-EB10A91A031E}" dt="2021-11-02T07:15:33.408" v="600" actId="1076"/>
          <ac:picMkLst>
            <pc:docMk/>
            <pc:sldMk cId="223077330" sldId="286"/>
            <ac:picMk id="3074" creationId="{24FD3E88-D57C-F841-B13F-DFE5C49B15F0}"/>
          </ac:picMkLst>
        </pc:picChg>
      </pc:sldChg>
      <pc:sldChg chg="addSp delSp modSp add mod ord">
        <pc:chgData name="Justin Yoo" userId="72290f8e-9d14-4509-9bdc-6837d2b9e6e4" providerId="ADAL" clId="{F4C3F5A2-134A-D145-9FF8-EB10A91A031E}" dt="2021-11-02T07:36:45.495" v="963" actId="167"/>
        <pc:sldMkLst>
          <pc:docMk/>
          <pc:sldMk cId="2802450054" sldId="287"/>
        </pc:sldMkLst>
        <pc:spChg chg="add mod">
          <ac:chgData name="Justin Yoo" userId="72290f8e-9d14-4509-9bdc-6837d2b9e6e4" providerId="ADAL" clId="{F4C3F5A2-134A-D145-9FF8-EB10A91A031E}" dt="2021-11-02T07:36:38.924" v="961" actId="167"/>
          <ac:spMkLst>
            <pc:docMk/>
            <pc:sldMk cId="2802450054" sldId="287"/>
            <ac:spMk id="2" creationId="{B93993F6-963E-3346-B51E-6E97DC0C329B}"/>
          </ac:spMkLst>
        </pc:spChg>
        <pc:spChg chg="mod">
          <ac:chgData name="Justin Yoo" userId="72290f8e-9d14-4509-9bdc-6837d2b9e6e4" providerId="ADAL" clId="{F4C3F5A2-134A-D145-9FF8-EB10A91A031E}" dt="2021-11-02T07:36:38.924" v="961" actId="167"/>
          <ac:spMkLst>
            <pc:docMk/>
            <pc:sldMk cId="2802450054" sldId="287"/>
            <ac:spMk id="3" creationId="{A9569724-6B03-304F-B2EA-3911826DB176}"/>
          </ac:spMkLst>
        </pc:spChg>
        <pc:spChg chg="add del mod">
          <ac:chgData name="Justin Yoo" userId="72290f8e-9d14-4509-9bdc-6837d2b9e6e4" providerId="ADAL" clId="{F4C3F5A2-134A-D145-9FF8-EB10A91A031E}" dt="2021-11-02T07:35:34.081" v="955" actId="478"/>
          <ac:spMkLst>
            <pc:docMk/>
            <pc:sldMk cId="2802450054" sldId="287"/>
            <ac:spMk id="10" creationId="{A5A7EFFC-D55E-2646-BDC2-1282D74DD608}"/>
          </ac:spMkLst>
        </pc:spChg>
        <pc:spChg chg="add del mod">
          <ac:chgData name="Justin Yoo" userId="72290f8e-9d14-4509-9bdc-6837d2b9e6e4" providerId="ADAL" clId="{F4C3F5A2-134A-D145-9FF8-EB10A91A031E}" dt="2021-11-02T07:36:41.510" v="962" actId="478"/>
          <ac:spMkLst>
            <pc:docMk/>
            <pc:sldMk cId="2802450054" sldId="287"/>
            <ac:spMk id="12" creationId="{C353E354-1B69-AB42-BB52-5A4BBBC9BEB0}"/>
          </ac:spMkLst>
        </pc:spChg>
        <pc:picChg chg="del">
          <ac:chgData name="Justin Yoo" userId="72290f8e-9d14-4509-9bdc-6837d2b9e6e4" providerId="ADAL" clId="{F4C3F5A2-134A-D145-9FF8-EB10A91A031E}" dt="2021-11-02T07:22:23.208" v="742" actId="478"/>
          <ac:picMkLst>
            <pc:docMk/>
            <pc:sldMk cId="2802450054" sldId="287"/>
            <ac:picMk id="5" creationId="{E59AA2A9-9D82-5D4F-9504-19AF26214B4C}"/>
          </ac:picMkLst>
        </pc:picChg>
        <pc:picChg chg="add mod">
          <ac:chgData name="Justin Yoo" userId="72290f8e-9d14-4509-9bdc-6837d2b9e6e4" providerId="ADAL" clId="{F4C3F5A2-134A-D145-9FF8-EB10A91A031E}" dt="2021-11-02T07:36:38.924" v="961" actId="167"/>
          <ac:picMkLst>
            <pc:docMk/>
            <pc:sldMk cId="2802450054" sldId="287"/>
            <ac:picMk id="6" creationId="{9A2E51A3-B673-F747-A273-A10F73316DF0}"/>
          </ac:picMkLst>
        </pc:picChg>
        <pc:picChg chg="add mod">
          <ac:chgData name="Justin Yoo" userId="72290f8e-9d14-4509-9bdc-6837d2b9e6e4" providerId="ADAL" clId="{F4C3F5A2-134A-D145-9FF8-EB10A91A031E}" dt="2021-11-02T07:36:45.495" v="963" actId="167"/>
          <ac:picMkLst>
            <pc:docMk/>
            <pc:sldMk cId="2802450054" sldId="287"/>
            <ac:picMk id="8" creationId="{5309A546-6818-8C43-87D4-7E8F352333BC}"/>
          </ac:picMkLst>
        </pc:picChg>
      </pc:sldChg>
      <pc:sldChg chg="addSp modSp add mod">
        <pc:chgData name="Justin Yoo" userId="72290f8e-9d14-4509-9bdc-6837d2b9e6e4" providerId="ADAL" clId="{F4C3F5A2-134A-D145-9FF8-EB10A91A031E}" dt="2021-11-02T08:04:17.192" v="1354" actId="22"/>
        <pc:sldMkLst>
          <pc:docMk/>
          <pc:sldMk cId="2376891650" sldId="288"/>
        </pc:sldMkLst>
        <pc:spChg chg="add">
          <ac:chgData name="Justin Yoo" userId="72290f8e-9d14-4509-9bdc-6837d2b9e6e4" providerId="ADAL" clId="{F4C3F5A2-134A-D145-9FF8-EB10A91A031E}" dt="2021-11-02T08:04:17.192" v="1354" actId="22"/>
          <ac:spMkLst>
            <pc:docMk/>
            <pc:sldMk cId="2376891650" sldId="288"/>
            <ac:spMk id="2" creationId="{2F44BC6B-12C7-0B47-AD07-5AD886BC51E2}"/>
          </ac:spMkLst>
        </pc:spChg>
        <pc:spChg chg="mod">
          <ac:chgData name="Justin Yoo" userId="72290f8e-9d14-4509-9bdc-6837d2b9e6e4" providerId="ADAL" clId="{F4C3F5A2-134A-D145-9FF8-EB10A91A031E}" dt="2021-11-02T07:30:20.300" v="851" actId="20577"/>
          <ac:spMkLst>
            <pc:docMk/>
            <pc:sldMk cId="2376891650" sldId="288"/>
            <ac:spMk id="3" creationId="{A9569724-6B03-304F-B2EA-3911826DB176}"/>
          </ac:spMkLst>
        </pc:spChg>
      </pc:sldChg>
      <pc:sldChg chg="add del">
        <pc:chgData name="Justin Yoo" userId="72290f8e-9d14-4509-9bdc-6837d2b9e6e4" providerId="ADAL" clId="{F4C3F5A2-134A-D145-9FF8-EB10A91A031E}" dt="2021-11-02T07:22:26.615" v="743" actId="2696"/>
        <pc:sldMkLst>
          <pc:docMk/>
          <pc:sldMk cId="406798129" sldId="289"/>
        </pc:sldMkLst>
      </pc:sldChg>
      <pc:sldChg chg="addSp modSp add mod">
        <pc:chgData name="Justin Yoo" userId="72290f8e-9d14-4509-9bdc-6837d2b9e6e4" providerId="ADAL" clId="{F4C3F5A2-134A-D145-9FF8-EB10A91A031E}" dt="2021-11-02T08:04:20.031" v="1355" actId="22"/>
        <pc:sldMkLst>
          <pc:docMk/>
          <pc:sldMk cId="2044257951" sldId="289"/>
        </pc:sldMkLst>
        <pc:spChg chg="add">
          <ac:chgData name="Justin Yoo" userId="72290f8e-9d14-4509-9bdc-6837d2b9e6e4" providerId="ADAL" clId="{F4C3F5A2-134A-D145-9FF8-EB10A91A031E}" dt="2021-11-02T08:04:20.031" v="1355" actId="22"/>
          <ac:spMkLst>
            <pc:docMk/>
            <pc:sldMk cId="2044257951" sldId="289"/>
            <ac:spMk id="2" creationId="{9C4688B0-D44C-8144-BCF3-A412BDA307A7}"/>
          </ac:spMkLst>
        </pc:spChg>
        <pc:spChg chg="mod">
          <ac:chgData name="Justin Yoo" userId="72290f8e-9d14-4509-9bdc-6837d2b9e6e4" providerId="ADAL" clId="{F4C3F5A2-134A-D145-9FF8-EB10A91A031E}" dt="2021-11-02T07:30:38.411" v="852" actId="20577"/>
          <ac:spMkLst>
            <pc:docMk/>
            <pc:sldMk cId="2044257951" sldId="289"/>
            <ac:spMk id="3" creationId="{A9569724-6B03-304F-B2EA-3911826DB176}"/>
          </ac:spMkLst>
        </pc:spChg>
      </pc:sldChg>
      <pc:sldChg chg="addSp modSp add mod ord">
        <pc:chgData name="Justin Yoo" userId="72290f8e-9d14-4509-9bdc-6837d2b9e6e4" providerId="ADAL" clId="{F4C3F5A2-134A-D145-9FF8-EB10A91A031E}" dt="2021-11-02T08:04:08.628" v="1350" actId="22"/>
        <pc:sldMkLst>
          <pc:docMk/>
          <pc:sldMk cId="2187799877" sldId="290"/>
        </pc:sldMkLst>
        <pc:spChg chg="add">
          <ac:chgData name="Justin Yoo" userId="72290f8e-9d14-4509-9bdc-6837d2b9e6e4" providerId="ADAL" clId="{F4C3F5A2-134A-D145-9FF8-EB10A91A031E}" dt="2021-11-02T08:04:08.628" v="1350" actId="22"/>
          <ac:spMkLst>
            <pc:docMk/>
            <pc:sldMk cId="2187799877" sldId="290"/>
            <ac:spMk id="2" creationId="{45A3FEE4-2F2E-4742-9812-9684FC10269E}"/>
          </ac:spMkLst>
        </pc:spChg>
        <pc:spChg chg="mod">
          <ac:chgData name="Justin Yoo" userId="72290f8e-9d14-4509-9bdc-6837d2b9e6e4" providerId="ADAL" clId="{F4C3F5A2-134A-D145-9FF8-EB10A91A031E}" dt="2021-11-02T07:28:29.783" v="806" actId="6549"/>
          <ac:spMkLst>
            <pc:docMk/>
            <pc:sldMk cId="2187799877" sldId="290"/>
            <ac:spMk id="3" creationId="{A9569724-6B03-304F-B2EA-3911826DB176}"/>
          </ac:spMkLst>
        </pc:spChg>
      </pc:sldChg>
      <pc:sldChg chg="addSp delSp modSp add mod modShow">
        <pc:chgData name="Justin Yoo" userId="72290f8e-9d14-4509-9bdc-6837d2b9e6e4" providerId="ADAL" clId="{F4C3F5A2-134A-D145-9FF8-EB10A91A031E}" dt="2021-11-02T07:34:14.084" v="946" actId="1076"/>
        <pc:sldMkLst>
          <pc:docMk/>
          <pc:sldMk cId="2849382502" sldId="291"/>
        </pc:sldMkLst>
        <pc:spChg chg="add del mod">
          <ac:chgData name="Justin Yoo" userId="72290f8e-9d14-4509-9bdc-6837d2b9e6e4" providerId="ADAL" clId="{F4C3F5A2-134A-D145-9FF8-EB10A91A031E}" dt="2021-11-02T07:34:14.084" v="946" actId="1076"/>
          <ac:spMkLst>
            <pc:docMk/>
            <pc:sldMk cId="2849382502" sldId="291"/>
            <ac:spMk id="4" creationId="{76D3484F-60DA-9A48-9F82-B532F4637D61}"/>
          </ac:spMkLst>
        </pc:spChg>
        <pc:spChg chg="add mod">
          <ac:chgData name="Justin Yoo" userId="72290f8e-9d14-4509-9bdc-6837d2b9e6e4" providerId="ADAL" clId="{F4C3F5A2-134A-D145-9FF8-EB10A91A031E}" dt="2021-11-02T07:34:14.084" v="946" actId="1076"/>
          <ac:spMkLst>
            <pc:docMk/>
            <pc:sldMk cId="2849382502" sldId="291"/>
            <ac:spMk id="6" creationId="{A41F0907-CFA4-8C4E-9D87-0B4AA692069A}"/>
          </ac:spMkLst>
        </pc:spChg>
        <pc:picChg chg="mod">
          <ac:chgData name="Justin Yoo" userId="72290f8e-9d14-4509-9bdc-6837d2b9e6e4" providerId="ADAL" clId="{F4C3F5A2-134A-D145-9FF8-EB10A91A031E}" dt="2021-11-02T07:32:40.630" v="912" actId="167"/>
          <ac:picMkLst>
            <pc:docMk/>
            <pc:sldMk cId="2849382502" sldId="291"/>
            <ac:picMk id="2" creationId="{9BE95372-693E-8145-BCAE-0E594E6A3EA7}"/>
          </ac:picMkLst>
        </pc:picChg>
      </pc:sldChg>
      <pc:sldChg chg="addSp modSp add mod">
        <pc:chgData name="Justin Yoo" userId="72290f8e-9d14-4509-9bdc-6837d2b9e6e4" providerId="ADAL" clId="{F4C3F5A2-134A-D145-9FF8-EB10A91A031E}" dt="2021-11-02T08:04:22.293" v="1356" actId="22"/>
        <pc:sldMkLst>
          <pc:docMk/>
          <pc:sldMk cId="85034093" sldId="292"/>
        </pc:sldMkLst>
        <pc:spChg chg="mod">
          <ac:chgData name="Justin Yoo" userId="72290f8e-9d14-4509-9bdc-6837d2b9e6e4" providerId="ADAL" clId="{F4C3F5A2-134A-D145-9FF8-EB10A91A031E}" dt="2021-11-02T08:00:53.397" v="1320" actId="6549"/>
          <ac:spMkLst>
            <pc:docMk/>
            <pc:sldMk cId="85034093" sldId="292"/>
            <ac:spMk id="3" creationId="{A9569724-6B03-304F-B2EA-3911826DB176}"/>
          </ac:spMkLst>
        </pc:spChg>
        <pc:spChg chg="add">
          <ac:chgData name="Justin Yoo" userId="72290f8e-9d14-4509-9bdc-6837d2b9e6e4" providerId="ADAL" clId="{F4C3F5A2-134A-D145-9FF8-EB10A91A031E}" dt="2021-11-02T08:04:22.293" v="1356" actId="22"/>
          <ac:spMkLst>
            <pc:docMk/>
            <pc:sldMk cId="85034093" sldId="292"/>
            <ac:spMk id="4" creationId="{BC8AD2EA-15FD-A443-84EF-6B01B4E484C3}"/>
          </ac:spMkLst>
        </pc:spChg>
      </pc:sldChg>
      <pc:sldChg chg="addSp modSp add mod">
        <pc:chgData name="Justin Yoo" userId="72290f8e-9d14-4509-9bdc-6837d2b9e6e4" providerId="ADAL" clId="{F4C3F5A2-134A-D145-9FF8-EB10A91A031E}" dt="2021-11-02T08:04:26.930" v="1358" actId="22"/>
        <pc:sldMkLst>
          <pc:docMk/>
          <pc:sldMk cId="2442826360" sldId="293"/>
        </pc:sldMkLst>
        <pc:spChg chg="mod">
          <ac:chgData name="Justin Yoo" userId="72290f8e-9d14-4509-9bdc-6837d2b9e6e4" providerId="ADAL" clId="{F4C3F5A2-134A-D145-9FF8-EB10A91A031E}" dt="2021-11-02T07:47:19.574" v="1182" actId="6549"/>
          <ac:spMkLst>
            <pc:docMk/>
            <pc:sldMk cId="2442826360" sldId="293"/>
            <ac:spMk id="3" creationId="{A9569724-6B03-304F-B2EA-3911826DB176}"/>
          </ac:spMkLst>
        </pc:spChg>
        <pc:spChg chg="add">
          <ac:chgData name="Justin Yoo" userId="72290f8e-9d14-4509-9bdc-6837d2b9e6e4" providerId="ADAL" clId="{F4C3F5A2-134A-D145-9FF8-EB10A91A031E}" dt="2021-11-02T08:04:26.930" v="1358" actId="22"/>
          <ac:spMkLst>
            <pc:docMk/>
            <pc:sldMk cId="2442826360" sldId="293"/>
            <ac:spMk id="4" creationId="{81D5B025-1005-AA4A-8C83-390B745E3176}"/>
          </ac:spMkLst>
        </pc:spChg>
      </pc:sldChg>
      <pc:sldChg chg="modSp add mod">
        <pc:chgData name="Justin Yoo" userId="72290f8e-9d14-4509-9bdc-6837d2b9e6e4" providerId="ADAL" clId="{F4C3F5A2-134A-D145-9FF8-EB10A91A031E}" dt="2021-11-02T07:41:19.673" v="1124" actId="6549"/>
        <pc:sldMkLst>
          <pc:docMk/>
          <pc:sldMk cId="147493584" sldId="294"/>
        </pc:sldMkLst>
        <pc:spChg chg="mod">
          <ac:chgData name="Justin Yoo" userId="72290f8e-9d14-4509-9bdc-6837d2b9e6e4" providerId="ADAL" clId="{F4C3F5A2-134A-D145-9FF8-EB10A91A031E}" dt="2021-11-02T07:41:19.673" v="1124" actId="6549"/>
          <ac:spMkLst>
            <pc:docMk/>
            <pc:sldMk cId="147493584" sldId="294"/>
            <ac:spMk id="4" creationId="{76D3484F-60DA-9A48-9F82-B532F4637D61}"/>
          </ac:spMkLst>
        </pc:spChg>
      </pc:sldChg>
      <pc:sldChg chg="modSp add mod">
        <pc:chgData name="Justin Yoo" userId="72290f8e-9d14-4509-9bdc-6837d2b9e6e4" providerId="ADAL" clId="{F4C3F5A2-134A-D145-9FF8-EB10A91A031E}" dt="2021-11-02T07:48:06.750" v="1220" actId="20577"/>
        <pc:sldMkLst>
          <pc:docMk/>
          <pc:sldMk cId="2958782263" sldId="295"/>
        </pc:sldMkLst>
        <pc:spChg chg="mod">
          <ac:chgData name="Justin Yoo" userId="72290f8e-9d14-4509-9bdc-6837d2b9e6e4" providerId="ADAL" clId="{F4C3F5A2-134A-D145-9FF8-EB10A91A031E}" dt="2021-11-02T07:48:06.750" v="1220" actId="20577"/>
          <ac:spMkLst>
            <pc:docMk/>
            <pc:sldMk cId="2958782263" sldId="295"/>
            <ac:spMk id="4" creationId="{76D3484F-60DA-9A48-9F82-B532F4637D61}"/>
          </ac:spMkLst>
        </pc:spChg>
      </pc:sldChg>
      <pc:sldChg chg="addSp delSp modSp add mod">
        <pc:chgData name="Justin Yoo" userId="72290f8e-9d14-4509-9bdc-6837d2b9e6e4" providerId="ADAL" clId="{F4C3F5A2-134A-D145-9FF8-EB10A91A031E}" dt="2021-11-02T08:04:24.676" v="1357" actId="22"/>
        <pc:sldMkLst>
          <pc:docMk/>
          <pc:sldMk cId="554244947" sldId="296"/>
        </pc:sldMkLst>
        <pc:spChg chg="add mod">
          <ac:chgData name="Justin Yoo" userId="72290f8e-9d14-4509-9bdc-6837d2b9e6e4" providerId="ADAL" clId="{F4C3F5A2-134A-D145-9FF8-EB10A91A031E}" dt="2021-11-02T07:44:53.496" v="1174" actId="167"/>
          <ac:spMkLst>
            <pc:docMk/>
            <pc:sldMk cId="554244947" sldId="296"/>
            <ac:spMk id="2" creationId="{B06A5BE6-101A-3A43-BF10-A5B38D1DB2AF}"/>
          </ac:spMkLst>
        </pc:spChg>
        <pc:spChg chg="mod">
          <ac:chgData name="Justin Yoo" userId="72290f8e-9d14-4509-9bdc-6837d2b9e6e4" providerId="ADAL" clId="{F4C3F5A2-134A-D145-9FF8-EB10A91A031E}" dt="2021-11-02T07:45:03.445" v="1175" actId="14100"/>
          <ac:spMkLst>
            <pc:docMk/>
            <pc:sldMk cId="554244947" sldId="296"/>
            <ac:spMk id="3" creationId="{A9569724-6B03-304F-B2EA-3911826DB176}"/>
          </ac:spMkLst>
        </pc:spChg>
        <pc:spChg chg="add">
          <ac:chgData name="Justin Yoo" userId="72290f8e-9d14-4509-9bdc-6837d2b9e6e4" providerId="ADAL" clId="{F4C3F5A2-134A-D145-9FF8-EB10A91A031E}" dt="2021-11-02T08:04:24.676" v="1357" actId="22"/>
          <ac:spMkLst>
            <pc:docMk/>
            <pc:sldMk cId="554244947" sldId="296"/>
            <ac:spMk id="10" creationId="{D2A96541-A871-8A4E-A6B8-83FAA8DBA8FC}"/>
          </ac:spMkLst>
        </pc:spChg>
        <pc:picChg chg="add mod">
          <ac:chgData name="Justin Yoo" userId="72290f8e-9d14-4509-9bdc-6837d2b9e6e4" providerId="ADAL" clId="{F4C3F5A2-134A-D145-9FF8-EB10A91A031E}" dt="2021-11-02T07:46:40.787" v="1180" actId="553"/>
          <ac:picMkLst>
            <pc:docMk/>
            <pc:sldMk cId="554244947" sldId="296"/>
            <ac:picMk id="6" creationId="{2AF8622C-013D-3E44-B377-C9A7BE8E836F}"/>
          </ac:picMkLst>
        </pc:picChg>
        <pc:picChg chg="add del mod">
          <ac:chgData name="Justin Yoo" userId="72290f8e-9d14-4509-9bdc-6837d2b9e6e4" providerId="ADAL" clId="{F4C3F5A2-134A-D145-9FF8-EB10A91A031E}" dt="2021-11-02T07:46:43.399" v="1181" actId="478"/>
          <ac:picMkLst>
            <pc:docMk/>
            <pc:sldMk cId="554244947" sldId="296"/>
            <ac:picMk id="8" creationId="{7AD98858-CB74-A44F-A37A-75EE27738379}"/>
          </ac:picMkLst>
        </pc:picChg>
      </pc:sldChg>
      <pc:sldChg chg="add del">
        <pc:chgData name="Justin Yoo" userId="72290f8e-9d14-4509-9bdc-6837d2b9e6e4" providerId="ADAL" clId="{F4C3F5A2-134A-D145-9FF8-EB10A91A031E}" dt="2021-11-02T07:43:26.679" v="1126" actId="2696"/>
        <pc:sldMkLst>
          <pc:docMk/>
          <pc:sldMk cId="1268064575" sldId="296"/>
        </pc:sldMkLst>
      </pc:sldChg>
      <pc:sldChg chg="addSp delSp modSp add mod modShow">
        <pc:chgData name="Justin Yoo" userId="72290f8e-9d14-4509-9bdc-6837d2b9e6e4" providerId="ADAL" clId="{F4C3F5A2-134A-D145-9FF8-EB10A91A031E}" dt="2021-11-02T07:58:06.580" v="1261" actId="22"/>
        <pc:sldMkLst>
          <pc:docMk/>
          <pc:sldMk cId="177123240" sldId="297"/>
        </pc:sldMkLst>
        <pc:spChg chg="add del">
          <ac:chgData name="Justin Yoo" userId="72290f8e-9d14-4509-9bdc-6837d2b9e6e4" providerId="ADAL" clId="{F4C3F5A2-134A-D145-9FF8-EB10A91A031E}" dt="2021-11-02T07:50:29.066" v="1224" actId="478"/>
          <ac:spMkLst>
            <pc:docMk/>
            <pc:sldMk cId="177123240" sldId="297"/>
            <ac:spMk id="4" creationId="{E53E1DBE-D4C7-7C41-8B8B-CBD19DA6C584}"/>
          </ac:spMkLst>
        </pc:spChg>
        <pc:spChg chg="add">
          <ac:chgData name="Justin Yoo" userId="72290f8e-9d14-4509-9bdc-6837d2b9e6e4" providerId="ADAL" clId="{F4C3F5A2-134A-D145-9FF8-EB10A91A031E}" dt="2021-11-02T07:50:40.415" v="1225" actId="22"/>
          <ac:spMkLst>
            <pc:docMk/>
            <pc:sldMk cId="177123240" sldId="297"/>
            <ac:spMk id="6" creationId="{A1E96B12-E2E9-2A4E-9848-C7F12B30EF65}"/>
          </ac:spMkLst>
        </pc:spChg>
        <pc:spChg chg="add mod">
          <ac:chgData name="Justin Yoo" userId="72290f8e-9d14-4509-9bdc-6837d2b9e6e4" providerId="ADAL" clId="{F4C3F5A2-134A-D145-9FF8-EB10A91A031E}" dt="2021-11-02T07:51:08.515" v="1254" actId="20577"/>
          <ac:spMkLst>
            <pc:docMk/>
            <pc:sldMk cId="177123240" sldId="297"/>
            <ac:spMk id="8" creationId="{83B57067-49E8-5C4B-A952-AEDBD9AC788F}"/>
          </ac:spMkLst>
        </pc:spChg>
        <pc:picChg chg="add del mod">
          <ac:chgData name="Justin Yoo" userId="72290f8e-9d14-4509-9bdc-6837d2b9e6e4" providerId="ADAL" clId="{F4C3F5A2-134A-D145-9FF8-EB10A91A031E}" dt="2021-11-02T07:58:05.488" v="1260" actId="478"/>
          <ac:picMkLst>
            <pc:docMk/>
            <pc:sldMk cId="177123240" sldId="297"/>
            <ac:picMk id="10" creationId="{E7D7ACD8-F120-6347-B7E6-CD3C3793AD63}"/>
          </ac:picMkLst>
        </pc:picChg>
        <pc:picChg chg="add del mod">
          <ac:chgData name="Justin Yoo" userId="72290f8e-9d14-4509-9bdc-6837d2b9e6e4" providerId="ADAL" clId="{F4C3F5A2-134A-D145-9FF8-EB10A91A031E}" dt="2021-11-02T07:58:03.271" v="1259" actId="21"/>
          <ac:picMkLst>
            <pc:docMk/>
            <pc:sldMk cId="177123240" sldId="297"/>
            <ac:picMk id="11" creationId="{F9459EFC-6609-2B42-88D3-E672817E4E42}"/>
          </ac:picMkLst>
        </pc:picChg>
        <pc:picChg chg="add">
          <ac:chgData name="Justin Yoo" userId="72290f8e-9d14-4509-9bdc-6837d2b9e6e4" providerId="ADAL" clId="{F4C3F5A2-134A-D145-9FF8-EB10A91A031E}" dt="2021-11-02T07:58:06.580" v="1261" actId="22"/>
          <ac:picMkLst>
            <pc:docMk/>
            <pc:sldMk cId="177123240" sldId="297"/>
            <ac:picMk id="13" creationId="{DBBC821B-B13C-5946-9B35-56D695D23F2E}"/>
          </ac:picMkLst>
        </pc:picChg>
      </pc:sldChg>
      <pc:sldChg chg="new del">
        <pc:chgData name="Justin Yoo" userId="72290f8e-9d14-4509-9bdc-6837d2b9e6e4" providerId="ADAL" clId="{F4C3F5A2-134A-D145-9FF8-EB10A91A031E}" dt="2021-11-02T08:06:02.684" v="1361" actId="2696"/>
        <pc:sldMkLst>
          <pc:docMk/>
          <pc:sldMk cId="1077677888" sldId="298"/>
        </pc:sldMkLst>
      </pc:sldChg>
      <pc:sldChg chg="add del">
        <pc:chgData name="Justin Yoo" userId="72290f8e-9d14-4509-9bdc-6837d2b9e6e4" providerId="ADAL" clId="{F4C3F5A2-134A-D145-9FF8-EB10A91A031E}" dt="2021-11-02T08:16:03.020" v="1465" actId="2696"/>
        <pc:sldMkLst>
          <pc:docMk/>
          <pc:sldMk cId="546087777" sldId="299"/>
        </pc:sldMkLst>
      </pc:sldChg>
      <pc:sldChg chg="modSp add mod">
        <pc:chgData name="Justin Yoo" userId="72290f8e-9d14-4509-9bdc-6837d2b9e6e4" providerId="ADAL" clId="{F4C3F5A2-134A-D145-9FF8-EB10A91A031E}" dt="2021-11-02T08:15:51.626" v="1464" actId="20577"/>
        <pc:sldMkLst>
          <pc:docMk/>
          <pc:sldMk cId="1113406856" sldId="300"/>
        </pc:sldMkLst>
        <pc:spChg chg="mod">
          <ac:chgData name="Justin Yoo" userId="72290f8e-9d14-4509-9bdc-6837d2b9e6e4" providerId="ADAL" clId="{F4C3F5A2-134A-D145-9FF8-EB10A91A031E}" dt="2021-11-02T08:15:51.626" v="1464" actId="20577"/>
          <ac:spMkLst>
            <pc:docMk/>
            <pc:sldMk cId="1113406856" sldId="300"/>
            <ac:spMk id="3" creationId="{A9569724-6B03-304F-B2EA-3911826DB176}"/>
          </ac:spMkLst>
        </pc:spChg>
      </pc:sldChg>
      <pc:sldChg chg="addSp modSp new mod">
        <pc:chgData name="Justin Yoo" userId="72290f8e-9d14-4509-9bdc-6837d2b9e6e4" providerId="ADAL" clId="{F4C3F5A2-134A-D145-9FF8-EB10A91A031E}" dt="2021-11-02T08:23:05.437" v="1486" actId="1076"/>
        <pc:sldMkLst>
          <pc:docMk/>
          <pc:sldMk cId="575645056" sldId="301"/>
        </pc:sldMkLst>
        <pc:spChg chg="add mod">
          <ac:chgData name="Justin Yoo" userId="72290f8e-9d14-4509-9bdc-6837d2b9e6e4" providerId="ADAL" clId="{F4C3F5A2-134A-D145-9FF8-EB10A91A031E}" dt="2021-11-02T08:23:05.437" v="1486" actId="1076"/>
          <ac:spMkLst>
            <pc:docMk/>
            <pc:sldMk cId="575645056" sldId="301"/>
            <ac:spMk id="4" creationId="{9A31335C-4C01-0442-A739-FF850FF74E9E}"/>
          </ac:spMkLst>
        </pc:spChg>
        <pc:picChg chg="add mod">
          <ac:chgData name="Justin Yoo" userId="72290f8e-9d14-4509-9bdc-6837d2b9e6e4" providerId="ADAL" clId="{F4C3F5A2-134A-D145-9FF8-EB10A91A031E}" dt="2021-11-02T08:23:02.138" v="1485" actId="1076"/>
          <ac:picMkLst>
            <pc:docMk/>
            <pc:sldMk cId="575645056" sldId="301"/>
            <ac:picMk id="3" creationId="{FBCF9F6F-7EB0-9D4D-A429-8422F57BA112}"/>
          </ac:picMkLst>
        </pc:picChg>
      </pc:sldChg>
      <pc:sldChg chg="addSp modSp add del mod">
        <pc:chgData name="Justin Yoo" userId="72290f8e-9d14-4509-9bdc-6837d2b9e6e4" providerId="ADAL" clId="{F4C3F5A2-134A-D145-9FF8-EB10A91A031E}" dt="2021-11-02T11:14:45.440" v="1651" actId="2696"/>
        <pc:sldMkLst>
          <pc:docMk/>
          <pc:sldMk cId="737360871" sldId="302"/>
        </pc:sldMkLst>
        <pc:spChg chg="add mod">
          <ac:chgData name="Justin Yoo" userId="72290f8e-9d14-4509-9bdc-6837d2b9e6e4" providerId="ADAL" clId="{F4C3F5A2-134A-D145-9FF8-EB10A91A031E}" dt="2021-11-02T11:13:21.055" v="1525" actId="1076"/>
          <ac:spMkLst>
            <pc:docMk/>
            <pc:sldMk cId="737360871" sldId="302"/>
            <ac:spMk id="3" creationId="{A4B6DE07-086B-3A46-BC05-82D888D19F60}"/>
          </ac:spMkLst>
        </pc:spChg>
        <pc:spChg chg="mod">
          <ac:chgData name="Justin Yoo" userId="72290f8e-9d14-4509-9bdc-6837d2b9e6e4" providerId="ADAL" clId="{F4C3F5A2-134A-D145-9FF8-EB10A91A031E}" dt="2021-11-02T11:14:15.953" v="1650" actId="20577"/>
          <ac:spMkLst>
            <pc:docMk/>
            <pc:sldMk cId="737360871" sldId="302"/>
            <ac:spMk id="4" creationId="{76D3484F-60DA-9A48-9F82-B532F4637D61}"/>
          </ac:spMkLst>
        </pc:spChg>
        <pc:picChg chg="mod">
          <ac:chgData name="Justin Yoo" userId="72290f8e-9d14-4509-9bdc-6837d2b9e6e4" providerId="ADAL" clId="{F4C3F5A2-134A-D145-9FF8-EB10A91A031E}" dt="2021-11-02T11:13:15.472" v="1524" actId="1076"/>
          <ac:picMkLst>
            <pc:docMk/>
            <pc:sldMk cId="737360871" sldId="302"/>
            <ac:picMk id="2" creationId="{9BE95372-693E-8145-BCAE-0E594E6A3EA7}"/>
          </ac:picMkLst>
        </pc:picChg>
      </pc:sldChg>
      <pc:sldChg chg="addSp delSp modSp add mod">
        <pc:chgData name="Justin Yoo" userId="72290f8e-9d14-4509-9bdc-6837d2b9e6e4" providerId="ADAL" clId="{F4C3F5A2-134A-D145-9FF8-EB10A91A031E}" dt="2021-11-02T11:16:27.456" v="1696" actId="20577"/>
        <pc:sldMkLst>
          <pc:docMk/>
          <pc:sldMk cId="4148311888" sldId="302"/>
        </pc:sldMkLst>
        <pc:spChg chg="add del mod">
          <ac:chgData name="Justin Yoo" userId="72290f8e-9d14-4509-9bdc-6837d2b9e6e4" providerId="ADAL" clId="{F4C3F5A2-134A-D145-9FF8-EB10A91A031E}" dt="2021-11-02T11:16:27.456" v="1696" actId="20577"/>
          <ac:spMkLst>
            <pc:docMk/>
            <pc:sldMk cId="4148311888" sldId="302"/>
            <ac:spMk id="3" creationId="{A9569724-6B03-304F-B2EA-3911826DB176}"/>
          </ac:spMkLst>
        </pc:spChg>
        <pc:picChg chg="del">
          <ac:chgData name="Justin Yoo" userId="72290f8e-9d14-4509-9bdc-6837d2b9e6e4" providerId="ADAL" clId="{F4C3F5A2-134A-D145-9FF8-EB10A91A031E}" dt="2021-11-02T11:15:56.433" v="1653" actId="478"/>
          <ac:picMkLst>
            <pc:docMk/>
            <pc:sldMk cId="4148311888" sldId="302"/>
            <ac:picMk id="1026" creationId="{9AC988A3-70CD-D24E-A0B0-4F08056F854A}"/>
          </ac:picMkLst>
        </pc:picChg>
      </pc:sldChg>
      <pc:sldChg chg="modSp add mod">
        <pc:chgData name="Justin Yoo" userId="72290f8e-9d14-4509-9bdc-6837d2b9e6e4" providerId="ADAL" clId="{F4C3F5A2-134A-D145-9FF8-EB10A91A031E}" dt="2021-11-02T11:17:46.642" v="1784" actId="20577"/>
        <pc:sldMkLst>
          <pc:docMk/>
          <pc:sldMk cId="1531866255" sldId="303"/>
        </pc:sldMkLst>
        <pc:spChg chg="mod">
          <ac:chgData name="Justin Yoo" userId="72290f8e-9d14-4509-9bdc-6837d2b9e6e4" providerId="ADAL" clId="{F4C3F5A2-134A-D145-9FF8-EB10A91A031E}" dt="2021-11-02T11:17:46.642" v="1784" actId="20577"/>
          <ac:spMkLst>
            <pc:docMk/>
            <pc:sldMk cId="1531866255" sldId="303"/>
            <ac:spMk id="3" creationId="{A9569724-6B03-304F-B2EA-3911826DB176}"/>
          </ac:spMkLst>
        </pc:spChg>
      </pc:sldChg>
      <pc:sldMasterChg chg="modTransition modSldLayout">
        <pc:chgData name="Justin Yoo" userId="72290f8e-9d14-4509-9bdc-6837d2b9e6e4" providerId="ADAL" clId="{F4C3F5A2-134A-D145-9FF8-EB10A91A031E}" dt="2021-11-02T06:55:54.690" v="276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1900554982" sldId="2147483662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F4C3F5A2-134A-D145-9FF8-EB10A91A031E}" dt="2021-11-02T06:55:54.690" v="276"/>
          <pc:sldLayoutMkLst>
            <pc:docMk/>
            <pc:sldMasterMk cId="658044255" sldId="2147483661"/>
            <pc:sldLayoutMk cId="3464349985" sldId="2147483673"/>
          </pc:sldLayoutMkLst>
        </pc:sldLayoutChg>
      </pc:sldMasterChg>
      <pc:sldMasterChg chg="modTransition modSldLayout">
        <pc:chgData name="Justin Yoo" userId="72290f8e-9d14-4509-9bdc-6837d2b9e6e4" providerId="ADAL" clId="{F4C3F5A2-134A-D145-9FF8-EB10A91A031E}" dt="2021-11-02T06:56:16.631" v="278"/>
        <pc:sldMasterMkLst>
          <pc:docMk/>
          <pc:sldMasterMk cId="931873889" sldId="2147483674"/>
        </pc:sldMasterMkLst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1521506909" sldId="2147483675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1360769186" sldId="2147483676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3304981467" sldId="2147483677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3365363775" sldId="2147483678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3131941669" sldId="2147483679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2597439561" sldId="2147483680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3202377177" sldId="2147483681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2002139477" sldId="2147483682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125707825" sldId="2147483683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636129937" sldId="2147483684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2979431590" sldId="2147483685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6.631" v="278"/>
          <pc:sldLayoutMkLst>
            <pc:docMk/>
            <pc:sldMasterMk cId="931873889" sldId="2147483674"/>
            <pc:sldLayoutMk cId="703842213" sldId="2147483686"/>
          </pc:sldLayoutMkLst>
        </pc:sldLayoutChg>
      </pc:sldMasterChg>
      <pc:sldMasterChg chg="modTransition addSldLayout delSldLayout modSldLayout">
        <pc:chgData name="Justin Yoo" userId="72290f8e-9d14-4509-9bdc-6837d2b9e6e4" providerId="ADAL" clId="{F4C3F5A2-134A-D145-9FF8-EB10A91A031E}" dt="2021-11-02T06:56:12.596" v="277"/>
        <pc:sldMasterMkLst>
          <pc:docMk/>
          <pc:sldMasterMk cId="2691677774" sldId="2147483688"/>
        </pc:sldMasterMkLst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1418062240" sldId="2147483689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739972749" sldId="2147483690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3845391716" sldId="2147483691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395949470" sldId="2147483692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4133544920" sldId="2147483693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2682740416" sldId="2147483694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2633378535" sldId="2147483695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1338497860" sldId="2147483696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947714470" sldId="2147483697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2036092676" sldId="2147483699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3022647690" sldId="2147483700"/>
          </pc:sldLayoutMkLst>
        </pc:sldLayoutChg>
        <pc:sldLayoutChg chg="modTransition">
          <pc:chgData name="Justin Yoo" userId="72290f8e-9d14-4509-9bdc-6837d2b9e6e4" providerId="ADAL" clId="{F4C3F5A2-134A-D145-9FF8-EB10A91A031E}" dt="2021-11-02T06:56:12.596" v="277"/>
          <pc:sldLayoutMkLst>
            <pc:docMk/>
            <pc:sldMasterMk cId="2691677774" sldId="2147483688"/>
            <pc:sldLayoutMk cId="1273436932" sldId="2147483701"/>
          </pc:sldLayoutMkLst>
        </pc:sldLayoutChg>
        <pc:sldLayoutChg chg="add del mod modTransition setBg">
          <pc:chgData name="Justin Yoo" userId="72290f8e-9d14-4509-9bdc-6837d2b9e6e4" providerId="ADAL" clId="{F4C3F5A2-134A-D145-9FF8-EB10A91A031E}" dt="2021-11-02T06:52:38.554" v="221" actId="2696"/>
          <pc:sldLayoutMkLst>
            <pc:docMk/>
            <pc:sldMasterMk cId="2691677774" sldId="2147483688"/>
            <pc:sldLayoutMk cId="3315972626" sldId="214748370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Swashbuckle</a:t>
            </a: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ASP.NET Web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FEE4-2F2E-4742-9812-9684FC10269E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40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5348D-FA30-A54F-ACB9-B29B0747B276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11026588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available for Azure Functions?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pic>
        <p:nvPicPr>
          <p:cNvPr id="3074" name="Picture 2" descr="Thinking Face on Apple iOS 14.6">
            <a:extLst>
              <a:ext uri="{FF2B5EF4-FFF2-40B4-BE49-F238E27FC236}">
                <a16:creationId xmlns:a16="http://schemas.microsoft.com/office/drawing/2014/main" id="{24FD3E88-D57C-F841-B13F-DFE5C49B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94" y="29790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E66CB-B3C2-2B4E-AAA3-A1D5724F4DF1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309A546-6818-8C43-87D4-7E8F35233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3993F6-963E-3346-B51E-6E97DC0C329B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875964"/>
            <a:ext cx="9888071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Functions </a:t>
            </a:r>
            <a:r>
              <a:rPr lang="en-AU" sz="4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OpenAPI</a:t>
            </a: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Extension</a:t>
            </a:r>
          </a:p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</a:t>
            </a:r>
            <a:r>
              <a:rPr lang="en-AU" sz="32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azfunc-openapi</a:t>
            </a:r>
            <a:endParaRPr lang="en-AU" sz="32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E51A3-B673-F747-A273-A10F73316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776" y="17759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50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Supports</a:t>
            </a:r>
          </a:p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 to .NET 6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4BC6B-12C7-0B47-AD07-5AD886BC51E2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89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Supports</a:t>
            </a:r>
          </a:p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in-proc &amp; out-of-proc workers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4688B0-D44C-8144-BCF3-A412BDA307A7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25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F0907-CFA4-8C4E-9D87-0B4AA692069A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3484F-60DA-9A48-9F82-B532F4637D61}"/>
              </a:ext>
            </a:extLst>
          </p:cNvPr>
          <p:cNvSpPr txBox="1"/>
          <p:nvPr/>
        </p:nvSpPr>
        <p:spPr>
          <a:xfrm>
            <a:off x="1398494" y="875964"/>
            <a:ext cx="10793506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Demo:</a:t>
            </a:r>
          </a:p>
          <a:p>
            <a:r>
              <a:rPr lang="en-AU" sz="4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OpenAPI</a:t>
            </a: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Extension on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84938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F10B87D-AC37-FD45-AD10-54DBB04C8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OpenAPI</a:t>
            </a: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414831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5348D-FA30-A54F-ACB9-B29B0747B276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11026588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if I want further configurations?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pic>
        <p:nvPicPr>
          <p:cNvPr id="3074" name="Picture 2" descr="Thinking Face on Apple iOS 14.6">
            <a:extLst>
              <a:ext uri="{FF2B5EF4-FFF2-40B4-BE49-F238E27FC236}">
                <a16:creationId xmlns:a16="http://schemas.microsoft.com/office/drawing/2014/main" id="{24FD3E88-D57C-F841-B13F-DFE5C49B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94" y="29790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AD2EA-15FD-A443-84EF-6B01B4E484C3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F0907-CFA4-8C4E-9D87-0B4AA692069A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3484F-60DA-9A48-9F82-B532F4637D61}"/>
              </a:ext>
            </a:extLst>
          </p:cNvPr>
          <p:cNvSpPr txBox="1"/>
          <p:nvPr/>
        </p:nvSpPr>
        <p:spPr>
          <a:xfrm>
            <a:off x="1398494" y="875964"/>
            <a:ext cx="10793506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Demo:</a:t>
            </a:r>
          </a:p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4749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A5BE6-101A-3A43-BF10-A5B38D1DB2AF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32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9377082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 Configurations</a:t>
            </a:r>
          </a:p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</a:t>
            </a:r>
            <a:r>
              <a:rPr lang="en-AU" sz="32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azfunc</a:t>
            </a:r>
            <a:r>
              <a:rPr lang="en-AU" sz="32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openapi</a:t>
            </a:r>
            <a:r>
              <a:rPr lang="en-AU" sz="32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-docs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8622C-013D-3E44-B377-C9A7BE8E8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776" y="2529000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96541-A871-8A4E-A6B8-83FAA8DBA8FC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24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 New!</a:t>
            </a:r>
            <a:br>
              <a:rPr lang="en-US" dirty="0"/>
            </a:br>
            <a:r>
              <a:rPr lang="en-US" dirty="0"/>
              <a:t>Azure Functions </a:t>
            </a:r>
            <a:r>
              <a:rPr lang="en-US" dirty="0" err="1"/>
              <a:t>OpenAPI</a:t>
            </a:r>
            <a:r>
              <a:rPr lang="en-US" dirty="0"/>
              <a:t> Extension on .NET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 </a:t>
            </a:r>
            <a:r>
              <a:rPr lang="en-US" dirty="0" err="1"/>
              <a:t>Yoo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F10B87D-AC37-FD45-AD10-54DBB04C8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Migrations to .NET 6</a:t>
            </a:r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86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5348D-FA30-A54F-ACB9-B29B0747B276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11026588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if I need to migrate existing ones?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pic>
        <p:nvPicPr>
          <p:cNvPr id="3074" name="Picture 2" descr="Thinking Face on Apple iOS 14.6">
            <a:extLst>
              <a:ext uri="{FF2B5EF4-FFF2-40B4-BE49-F238E27FC236}">
                <a16:creationId xmlns:a16="http://schemas.microsoft.com/office/drawing/2014/main" id="{24FD3E88-D57C-F841-B13F-DFE5C49B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94" y="29790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5B025-1005-AA4A-8C83-390B745E3176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82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F0907-CFA4-8C4E-9D87-0B4AA692069A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3484F-60DA-9A48-9F82-B532F4637D61}"/>
              </a:ext>
            </a:extLst>
          </p:cNvPr>
          <p:cNvSpPr txBox="1"/>
          <p:nvPr/>
        </p:nvSpPr>
        <p:spPr>
          <a:xfrm>
            <a:off x="1398494" y="875964"/>
            <a:ext cx="10793506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Demo:</a:t>
            </a:r>
          </a:p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Migrating Azure Functions</a:t>
            </a:r>
          </a:p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</a:t>
            </a:r>
            <a:r>
              <a:rPr lang="en-AU" sz="4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OpenAPI</a:t>
            </a: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295878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E96B12-E2E9-2A4E-9848-C7F12B30EF65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7067-49E8-5C4B-A952-AEDBD9AC788F}"/>
              </a:ext>
            </a:extLst>
          </p:cNvPr>
          <p:cNvSpPr txBox="1"/>
          <p:nvPr/>
        </p:nvSpPr>
        <p:spPr>
          <a:xfrm>
            <a:off x="0" y="875964"/>
            <a:ext cx="9888071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yourself!</a:t>
            </a:r>
          </a:p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</a:t>
            </a:r>
            <a:r>
              <a:rPr lang="en-AU" sz="32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/try-</a:t>
            </a:r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azfunc</a:t>
            </a:r>
            <a:r>
              <a:rPr lang="en-AU" sz="32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openapi</a:t>
            </a:r>
            <a:endParaRPr lang="en-AU" sz="32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BC821B-B13C-5946-9B35-56D695D23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776" y="17759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3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BCF9F6F-7EB0-9D4D-A429-8422F57B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0" y="2985247"/>
            <a:ext cx="2590800" cy="2590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31335C-4C01-0442-A739-FF850FF74E9E}"/>
              </a:ext>
            </a:extLst>
          </p:cNvPr>
          <p:cNvSpPr txBox="1">
            <a:spLocks/>
          </p:cNvSpPr>
          <p:nvPr/>
        </p:nvSpPr>
        <p:spPr>
          <a:xfrm>
            <a:off x="831850" y="1281953"/>
            <a:ext cx="10515600" cy="1033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564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Brand New! Azure Functions </a:t>
            </a:r>
            <a:r>
              <a:rPr lang="en-US" dirty="0" err="1"/>
              <a:t>OpenAPI</a:t>
            </a:r>
            <a:r>
              <a:rPr lang="en-US" dirty="0"/>
              <a:t> Extension on .NET 6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3F68E19-B235-8246-BAE7-6044A13D2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030" y="1697367"/>
            <a:ext cx="2948400" cy="3599791"/>
          </a:xfrm>
          <a:prstGeom prst="rect">
            <a:avLst/>
          </a:prstGeom>
        </p:spPr>
      </p:pic>
      <p:pic>
        <p:nvPicPr>
          <p:cNvPr id="5" name="Picture 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E54BCFB-E64E-C542-8145-64AA3CFEB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97" y="1661429"/>
            <a:ext cx="3671667" cy="3671667"/>
          </a:xfrm>
          <a:prstGeom prst="ellipse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86DAA5-B9A5-4048-9373-D8EFF60A9A9D}"/>
              </a:ext>
            </a:extLst>
          </p:cNvPr>
          <p:cNvGrpSpPr/>
          <p:nvPr/>
        </p:nvGrpSpPr>
        <p:grpSpPr>
          <a:xfrm>
            <a:off x="905161" y="1973768"/>
            <a:ext cx="5283200" cy="3046988"/>
            <a:chOff x="905161" y="2004291"/>
            <a:chExt cx="5283200" cy="30469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230700-03BE-F242-91E7-6350020E9C73}"/>
                </a:ext>
              </a:extLst>
            </p:cNvPr>
            <p:cNvSpPr txBox="1"/>
            <p:nvPr/>
          </p:nvSpPr>
          <p:spPr>
            <a:xfrm>
              <a:off x="914397" y="2004291"/>
              <a:ext cx="527396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Justin </a:t>
              </a:r>
              <a:r>
                <a:rPr lang="en-AU" sz="3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Yoo</a:t>
              </a:r>
              <a:endParaRPr lang="en-AU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endParaRPr lang="en-AU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AU" sz="3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Senior Cloud Advocate</a:t>
              </a:r>
            </a:p>
            <a:p>
              <a:r>
                <a:rPr lang="en-AU" sz="3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Microsoft</a:t>
              </a:r>
            </a:p>
            <a:p>
              <a:endParaRPr lang="en-AU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AU" sz="3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@</a:t>
              </a:r>
              <a:r>
                <a:rPr lang="en-AU" sz="3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justinchronicle</a:t>
              </a:r>
              <a:endParaRPr lang="en-AU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Picture 7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F494B516-7D17-7942-BFAF-504234DD6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161" y="4554808"/>
              <a:ext cx="391503" cy="367167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42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F10B87D-AC37-FD45-AD10-54DBB04C8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What is </a:t>
            </a:r>
            <a:r>
              <a:rPr lang="en-AU" sz="4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OpenAPI</a:t>
            </a: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pic>
        <p:nvPicPr>
          <p:cNvPr id="1026" name="Picture 2" descr="OpenAPI">
            <a:extLst>
              <a:ext uri="{FF2B5EF4-FFF2-40B4-BE49-F238E27FC236}">
                <a16:creationId xmlns:a16="http://schemas.microsoft.com/office/drawing/2014/main" id="{9AC988A3-70CD-D24E-A0B0-4F08056F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91" y="177596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4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language agnostic interface</a:t>
            </a:r>
            <a:b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describes HTTP APIs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603692-22B7-6B40-974F-DB8BF45748C4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91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definition:</a:t>
            </a:r>
          </a:p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contract &amp; data contract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A39048-76F1-C545-9401-995B126823BA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1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1629000"/>
            <a:ext cx="121932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API implementation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FEE4-2F2E-4742-9812-9684FC10269E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79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5B9C6C-D096-0F40-B01A-6A054A72CD7A}"/>
              </a:ext>
            </a:extLst>
          </p:cNvPr>
          <p:cNvSpPr txBox="1"/>
          <p:nvPr/>
        </p:nvSpPr>
        <p:spPr>
          <a:xfrm>
            <a:off x="0" y="1629000"/>
            <a:ext cx="60960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335CC-2B43-B748-A05B-650BF3A8E753}"/>
              </a:ext>
            </a:extLst>
          </p:cNvPr>
          <p:cNvSpPr txBox="1"/>
          <p:nvPr/>
        </p:nvSpPr>
        <p:spPr>
          <a:xfrm>
            <a:off x="6096000" y="1629000"/>
            <a:ext cx="609600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842682" y="1629000"/>
            <a:ext cx="5253318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Dependencies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9AA2A9-9D82-5D4F-9504-19AF26214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C8A29-7FF7-D140-9DE0-8049A5506622}"/>
              </a:ext>
            </a:extLst>
          </p:cNvPr>
          <p:cNvSpPr txBox="1"/>
          <p:nvPr/>
        </p:nvSpPr>
        <p:spPr>
          <a:xfrm>
            <a:off x="6096000" y="1629000"/>
            <a:ext cx="3646730" cy="360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Agility</a:t>
            </a:r>
          </a:p>
        </p:txBody>
      </p:sp>
      <p:pic>
        <p:nvPicPr>
          <p:cNvPr id="2050" name="Picture 2" descr="Up-Right Arrow on Apple iOS 14.6">
            <a:extLst>
              <a:ext uri="{FF2B5EF4-FFF2-40B4-BE49-F238E27FC236}">
                <a16:creationId xmlns:a16="http://schemas.microsoft.com/office/drawing/2014/main" id="{C25DF260-74DA-0F4D-A10F-47DF100E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30" y="29790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-Right Arrow on Apple iOS 14.6">
            <a:extLst>
              <a:ext uri="{FF2B5EF4-FFF2-40B4-BE49-F238E27FC236}">
                <a16:creationId xmlns:a16="http://schemas.microsoft.com/office/drawing/2014/main" id="{68FBD45F-593A-5344-A6AC-E8BA86DA4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71" y="29790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801FC-889C-0F47-8E88-54885A20ED94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3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69724-6B03-304F-B2EA-3911826DB176}"/>
              </a:ext>
            </a:extLst>
          </p:cNvPr>
          <p:cNvSpPr txBox="1"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335ED-C6E4-D14B-82F6-18ACA93A907B}"/>
              </a:ext>
            </a:extLst>
          </p:cNvPr>
          <p:cNvSpPr txBox="1"/>
          <p:nvPr/>
        </p:nvSpPr>
        <p:spPr>
          <a:xfrm>
            <a:off x="0" y="6611779"/>
            <a:ext cx="160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AU" sz="1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justinchronicle</a:t>
            </a:r>
            <a:endParaRPr lang="en-AU" sz="1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06D0F0B-8A3E-C24D-9543-B7A8E8BD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100" y="4068350"/>
            <a:ext cx="1800000" cy="18000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77405-6DA6-1F4F-BA85-B8DEEE8A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100" y="729000"/>
            <a:ext cx="1800000" cy="1800000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:a16="http://schemas.microsoft.com/office/drawing/2014/main" id="{16541D1C-1547-AD48-8B4A-2529D31A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900" y="4068350"/>
            <a:ext cx="1800000" cy="18000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7370BC4-725C-F240-81A7-FD5517B5A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00" y="989650"/>
            <a:ext cx="1800000" cy="180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C34-7DA2-4444-A853-72AB36D67B77}"/>
              </a:ext>
            </a:extLst>
          </p:cNvPr>
          <p:cNvGrpSpPr/>
          <p:nvPr/>
        </p:nvGrpSpPr>
        <p:grpSpPr>
          <a:xfrm>
            <a:off x="5196000" y="2529000"/>
            <a:ext cx="1800000" cy="1800000"/>
            <a:chOff x="5196000" y="2529000"/>
            <a:chExt cx="1800000" cy="1800000"/>
          </a:xfrm>
        </p:grpSpPr>
        <p:pic>
          <p:nvPicPr>
            <p:cNvPr id="11" name="Picture 10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C3B72060-5BC2-754A-9A7D-9A7082AE4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1C2A2568-E8D5-E54F-A106-19D276445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6000" y="2529000"/>
              <a:ext cx="720000" cy="7200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DB96F-5C75-424E-BA57-FF12C6336929}"/>
              </a:ext>
            </a:extLst>
          </p:cNvPr>
          <p:cNvCxnSpPr>
            <a:stCxn id="19" idx="3"/>
            <a:endCxn id="11" idx="1"/>
          </p:cNvCxnSpPr>
          <p:nvPr/>
        </p:nvCxnSpPr>
        <p:spPr>
          <a:xfrm>
            <a:off x="3132900" y="1889650"/>
            <a:ext cx="2063100" cy="153720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F7718-543A-6342-A6AB-61022423A210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3132900" y="3429000"/>
            <a:ext cx="2063100" cy="153935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E030DB-B086-A344-838B-F60C791B0DAF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996000" y="3429000"/>
            <a:ext cx="2063100" cy="153935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D8CA81-A688-FA45-B0F8-35005BB482F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6996000" y="1629000"/>
            <a:ext cx="2063100" cy="180000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7EA48BD1-C5DA-A24E-A300-CA253B048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5207" y="5868350"/>
            <a:ext cx="737999" cy="9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181</Words>
  <Application>Microsoft Macintosh PowerPoint</Application>
  <PresentationFormat>Widescreen</PresentationFormat>
  <Paragraphs>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Consolas</vt:lpstr>
      <vt:lpstr>Open Sans</vt:lpstr>
      <vt:lpstr>Calibri</vt:lpstr>
      <vt:lpstr>Arial</vt:lpstr>
      <vt:lpstr>1_Office Theme</vt:lpstr>
      <vt:lpstr>3_Office Theme</vt:lpstr>
      <vt:lpstr>2_Office Theme</vt:lpstr>
      <vt:lpstr>PowerPoint Presentation</vt:lpstr>
      <vt:lpstr>Brand New! Azure Functions OpenAPI Extension on .NET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Justin Yoo</cp:lastModifiedBy>
  <cp:revision>3</cp:revision>
  <dcterms:created xsi:type="dcterms:W3CDTF">2020-08-18T20:47:27Z</dcterms:created>
  <dcterms:modified xsi:type="dcterms:W3CDTF">2021-11-02T11:17:49Z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